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5" autoAdjust="0"/>
    <p:restoredTop sz="94660"/>
  </p:normalViewPr>
  <p:slideViewPr>
    <p:cSldViewPr snapToGrid="0">
      <p:cViewPr varScale="1">
        <p:scale>
          <a:sx n="93" d="100"/>
          <a:sy n="93" d="100"/>
        </p:scale>
        <p:origin x="76" y="10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D15C7-5E02-ECE4-0CC3-C2B312C47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CEBDE-92D3-C70D-4D77-BB98643DF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4DAD8-6E4D-9973-5D12-F1B8ABAE1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9296E4-B251-596A-9E93-189950C6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6BADEA-AF53-D519-2517-EFA4B3958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1984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38E83-D55E-8EA4-5096-9AF82D62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4183E-D144-0632-2DD8-DB30D8FCC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734CD-165D-1928-F9CB-CB434B08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8F02A-E644-9975-1353-33DBBE03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5E47E-05B7-4862-4F37-8240020E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840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D6F6C-26CD-0AA5-5662-FECDB586C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66BBE-5D0B-B746-D703-AD2EE4289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D5B4B-6320-6536-9CDB-6EACA0657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C0B35-B7EC-7C2D-5F19-AEA04E6B2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0DAAD-3D15-BD91-5CC9-4FBA3214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138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98984-7F1C-5027-79ED-17ED3DDD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EA5C1-2A06-0ECF-BF04-7025D72F0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50D5D-BF2F-5899-6333-A38151EAC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04D60A-4112-5FCB-3EDE-472F4F616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9308C-9AF2-40A2-8231-285654CE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AD5B2D-1DC3-56B4-2B2A-8AF896A3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945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10FFC-3DAC-2F25-B59A-AF819274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FF0F7-2694-4DC0-B54C-1D39A67DB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8264A8-E916-31F5-653F-B671F2DF57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FFDD2-2324-6808-3AB0-C6C4BEA76C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1C2F4F-7F48-3B07-C51F-AB7E0518BB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F16DEB-9807-0488-9FA1-84F17A0D2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F65935-A7A3-2C5A-DB38-5E701631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55BAA-17B7-AD54-5920-B0938EBFC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5507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B78C4-FE32-01D5-570E-28F812F8C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72BE0-0B96-87BB-AC8C-D20DF96A2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333EF7-B8ED-C567-2BAD-5F8762E46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5C29E-1D64-9BB5-0753-D3A9FA0DD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219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40B1E6-134D-4B3E-368D-BF6D3A860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C35A9-4247-AB10-3C5D-8C594831C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DA901-7D22-449A-C51C-722406CB1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5063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FFEED-F8E0-1F31-5F4E-160E8F99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53281-36BD-A7D1-03C2-2E62EF3CE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D64A1-5082-4D5F-AC58-329683269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66453B-4EAE-E853-0A77-36B6F4D42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D526C1-BBFE-164D-FDE6-4C51DDC5A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B24B6-5815-2D76-8B6D-2156B4DA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262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D4292-5583-7310-740F-A05BB6F5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0EE092-F25A-714C-6C56-E4C883F08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FC6B5-480D-A16C-98EE-BE1BBE706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42384-1172-0CDE-D2CA-F7406E3CD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8809B-C0D2-DA4A-3CA5-EF10CE442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9C685-B35F-20ED-37DC-4732C0B7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754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2DCCA-13E8-21A9-05C3-41A2E7C31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9960FC-B62D-231C-B108-357FEE297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84B46-045D-3584-53B6-69A0BFB59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C33CB-4DE2-FF00-2B50-7DF76DB11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83850-9FB3-542A-C596-ACA953BC2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153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F3B1A-30B1-A605-91D2-AC1AC80B0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08296-986A-6930-78BC-50A42BCC45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D29DC-0E17-0BCF-A291-F3FE253E3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0EC36-0770-F509-07A4-5B6798A3A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01F49-9080-915A-28AB-5376FC75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809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467D11-3703-E476-2B1F-B740190B8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E5B26-71E1-45F0-C609-ADCFBA75F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7CEBF-BF0A-9CD7-A35C-33D766AED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5561DC-D5C3-49FC-9C43-AE8EF3E4DEEF}" type="datetimeFigureOut">
              <a:rPr lang="en-AU" smtClean="0"/>
              <a:t>25/11/2025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EC22E-1AF6-EEF1-DC3C-B2778CEA7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6A08F-6E39-F435-A108-A1873E1A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E6D063-DC39-4585-827F-BE61920332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932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93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FD876D-26D7-8665-6190-B9686ED72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A0D11-07C3-3C25-66D9-7D481CD13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890" y="1122363"/>
            <a:ext cx="6008915" cy="2459610"/>
          </a:xfrm>
        </p:spPr>
        <p:txBody>
          <a:bodyPr/>
          <a:lstStyle/>
          <a:p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267594-035F-E32C-3AE3-EE1DEE655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890" y="3602038"/>
            <a:ext cx="6008915" cy="1705700"/>
          </a:xfrm>
        </p:spPr>
        <p:txBody>
          <a:bodyPr/>
          <a:lstStyle/>
          <a:p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9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4247CF-15E9-57A0-2713-7A6F14B4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0FA93-C6AA-F46C-6D7C-51CDA04211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6529F4-7BD5-78FB-89F7-EDE189F264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01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3EAE-EAFF-75D4-A72D-366366D6E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11" y="365125"/>
            <a:ext cx="9792183" cy="132556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4FE85-F35E-9E73-3130-B0910E8C9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11" y="1825625"/>
            <a:ext cx="9792183" cy="4351338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0100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Gatley</dc:creator>
  <cp:lastModifiedBy>Alex Gatley</cp:lastModifiedBy>
  <cp:revision>3</cp:revision>
  <dcterms:created xsi:type="dcterms:W3CDTF">2025-11-19T00:05:48Z</dcterms:created>
  <dcterms:modified xsi:type="dcterms:W3CDTF">2025-11-25T00:14:05Z</dcterms:modified>
</cp:coreProperties>
</file>